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7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5D4B55D-E7B5-43B5-B6AA-3A57224433F3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8BFA33C-C065-4C18-905D-39E2F05FD2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68144" y="5715016"/>
            <a:ext cx="3056384" cy="1137457"/>
          </a:xfrm>
        </p:spPr>
        <p:txBody>
          <a:bodyPr>
            <a:normAutofit fontScale="92500" lnSpcReduction="10000"/>
          </a:bodyPr>
          <a:lstStyle/>
          <a:p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 воспитатель : </a:t>
            </a:r>
            <a:endParaRPr lang="ru-RU" sz="16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 квалификационной категории</a:t>
            </a:r>
          </a:p>
          <a:p>
            <a:r>
              <a:rPr lang="ru-RU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Шахотько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А. Ю.</a:t>
            </a: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692696"/>
            <a:ext cx="698477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«Военная</a:t>
            </a:r>
          </a:p>
          <a:p>
            <a:pPr algn="ctr"/>
            <a:r>
              <a:rPr lang="ru-RU" sz="9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Техника»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84029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3486" y="188640"/>
            <a:ext cx="4910514" cy="62373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055" y="188640"/>
            <a:ext cx="4104913" cy="34786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055" y="3789040"/>
            <a:ext cx="4104914" cy="29386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071980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88640"/>
            <a:ext cx="5029175" cy="35208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580112" y="47667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«Гусеницы две ползут,</a:t>
            </a:r>
          </a:p>
          <a:p>
            <a:r>
              <a:rPr lang="ru-RU" dirty="0" smtClean="0"/>
              <a:t>Башню с пушкою везут.»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508104" y="1700808"/>
            <a:ext cx="31683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Советские танкисты, проявляя стойкость и массовый героизм, сумели остановить продвижение фашистских танковых войск и даже нанести сильные контрудары. Хорошо организованными действиями отдельных танковых частей и механизированных соединений, имевших на вооружении новые советские танки, удавалось не только задерживать противника, но и отбросить его назад.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4221088"/>
            <a:ext cx="49685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Самоходная техника – колесные машины автомобильных парков вооруженных сил РФ. К ним относятся: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колесные машины боевого назначения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колесные машины многоцелевого назначения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прицепы – полуприцепы- бронемашины, бронетранспортеры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танки</a:t>
            </a:r>
          </a:p>
        </p:txBody>
      </p:sp>
    </p:spTree>
    <p:extLst>
      <p:ext uri="{BB962C8B-B14F-4D97-AF65-F5344CB8AC3E}">
        <p14:creationId xmlns:p14="http://schemas.microsoft.com/office/powerpoint/2010/main" xmlns="" val="4073296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492896"/>
            <a:ext cx="5905500" cy="4229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95536" y="332656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Проект БМ-13. Загадки и легенды (Реактивная Система Залпового Огня БМ-13-16 "Катюша")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Немцы неоднократно пытались захватить образец русской чудо-техники, но экипажи «катюш» строжайше выдерживали правило — попасть в руки врага им было нельзя. На критический случай машины были снабжены механизмом самоликвидации. От тех легендарных установок идет, по сути, вся история российской ракетной техники. А реактивные снаряды для «катюш» разработал Владимир Андреевич Артемьев.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16216" y="2640980"/>
            <a:ext cx="2376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Имя девичье носила</a:t>
            </a:r>
          </a:p>
          <a:p>
            <a:r>
              <a:rPr lang="ru-RU" dirty="0" smtClean="0"/>
              <a:t>И врага огнём косила,</a:t>
            </a:r>
          </a:p>
          <a:p>
            <a:r>
              <a:rPr lang="ru-RU" dirty="0" smtClean="0"/>
              <a:t>Вражьи замыслы </a:t>
            </a:r>
            <a:r>
              <a:rPr lang="ru-RU" dirty="0" err="1" smtClean="0"/>
              <a:t>поруша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Легендарная 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3416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16633"/>
            <a:ext cx="4762992" cy="35283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4517" y="3789040"/>
            <a:ext cx="5113210" cy="29321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5148064" y="260648"/>
            <a:ext cx="384966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Самолет оснастили глушителями и держателем для небольших бомб, и таким образом биплан стал проворным, малозаметным и очень опасным бомбардировщиком, прочно закрепив эту свою новую роль до конца Отечественной войны. После первых удачных опытов применения У-2 на самолет установили мелкокалиберный пулемет. До этого пилотам приходилось использовать только личное стрелковое оружие. 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40466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Биплан У-2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3953967"/>
            <a:ext cx="35283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МиГ-3 и Як-9 Основой конструкции истребителя МиГ-3 послужил корпус МиГ-1, именно ему суждено было стать грозой советской военной авиации, достойным противником немецким коршунам. (не все советские самолеты Великой Отечественной могли позволить себе такую скорость). 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9653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7" y="836712"/>
            <a:ext cx="6050202" cy="17543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  <a:scene3d>
            <a:camera prst="perspectiveContrastingLeftFacing"/>
            <a:lightRig rig="flat" dir="tl">
              <a:rot lat="0" lon="0" rev="6600000"/>
            </a:lightRig>
          </a:scene3d>
          <a:sp3d>
            <a:bevelT w="127000" h="127000" prst="relaxedInse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420888"/>
            <a:ext cx="3348037" cy="30763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831" y="3284984"/>
            <a:ext cx="3733031" cy="29906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3071" y="4272730"/>
            <a:ext cx="2743949" cy="24490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4054282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138</TotalTime>
  <Words>300</Words>
  <Application>Microsoft Office PowerPoint</Application>
  <PresentationFormat>Экран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Admin</cp:lastModifiedBy>
  <cp:revision>13</cp:revision>
  <dcterms:created xsi:type="dcterms:W3CDTF">2018-02-19T17:11:40Z</dcterms:created>
  <dcterms:modified xsi:type="dcterms:W3CDTF">2023-04-02T01:20:05Z</dcterms:modified>
</cp:coreProperties>
</file>